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2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208426-4062-A54E-F103-19443C1999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F3D3609-E2AF-9640-70A2-339EE8617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B59A981-BE76-DC79-B548-0EC3B3681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FF322-C10A-427A-B25A-0118D72EDC2B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6B86433-BBCB-9468-161F-50A03C22A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008F359-207A-2B14-E305-FECB46A7C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EC8E1-F6A6-478D-AFE6-3C84226F3F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3731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2F6003-211A-CEB5-BFF6-24035E9D8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7855C21-43E5-205B-A2DF-C75218B8AC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09AFAAB-75FB-9BF9-EB2D-9797A1181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FF322-C10A-427A-B25A-0118D72EDC2B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65465E-8872-60CA-4B54-2714F0B1E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21057DA-1594-F497-8D0A-2816266EB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EC8E1-F6A6-478D-AFE6-3C84226F3F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3980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C1B7FF0-15F6-BED1-542F-1AD9DE8FE1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E5EA303-75AF-DFC7-E4CD-1F0F2E1A14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373FEFA-C1B8-5266-230D-97D3A994C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FF322-C10A-427A-B25A-0118D72EDC2B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BA492F9-8A30-02B5-A1A2-6975A998E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BDEC5E-61EC-C0D1-07A1-31B2FEBA5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EC8E1-F6A6-478D-AFE6-3C84226F3F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5896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488FD5-B299-71D5-1E92-2C57CDD4F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D051B2-FFF8-7C23-3F11-D4B677CCA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3140BF4-0A23-E9AE-21FA-E6CDA73E0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FF322-C10A-427A-B25A-0118D72EDC2B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FE51B31-6451-2D93-8F56-451F2CE60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FC967C9-5928-64A4-D779-452891ED4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EC8E1-F6A6-478D-AFE6-3C84226F3F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2596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953A24-FE2E-E955-5CD5-5FC2636FF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90D0003-386E-BF0E-0861-F3BD6A0A1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64B2601-D15D-F18C-6802-F89BAAD45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FF322-C10A-427A-B25A-0118D72EDC2B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72952D-823F-7B1C-EF83-4DA6AFD0D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83DA98B-CA7B-20D1-6CA6-4DB851E87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EC8E1-F6A6-478D-AFE6-3C84226F3F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6778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B13CD2-96B7-E564-2AF5-A5F84948B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9F4601-C5C2-ECCD-AC17-27F59801E8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066BE28-FAA4-2DFF-6CB1-03191848A7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F1DEAE1-E25B-A821-2B98-86CA428FB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FF322-C10A-427A-B25A-0118D72EDC2B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34AE0C7-0FBB-EF6D-D4A6-EF1D3A8B1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F4C337A-F70C-6EAB-F9E6-C7408A65E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EC8E1-F6A6-478D-AFE6-3C84226F3F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796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EE6261-2801-BEBF-B5A7-5CC7792F8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1722C28-D9EF-2F5B-A006-E8590E599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BE1594B-378B-E728-8E7A-E8D98D647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D6F78E6-B6C4-CBA6-5FC5-52D217D39D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896B5CA-035D-151C-F963-FF7B62DC76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2189AC8-3CB1-D272-4FCD-357759849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FF322-C10A-427A-B25A-0118D72EDC2B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79BA3B7-4492-3BFF-6E0E-E8597D3EB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39345B3-A3C8-C989-EC1A-702765308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EC8E1-F6A6-478D-AFE6-3C84226F3F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5607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58325E-2EC2-BBED-85F5-061EE8CDD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73858D3-1317-67F1-5921-FAC628AA7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FF322-C10A-427A-B25A-0118D72EDC2B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60CD099-E9CE-E6DB-E511-BE9BDBA3B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0792B0A-56BB-F7FC-5546-F92D67525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EC8E1-F6A6-478D-AFE6-3C84226F3F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695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2AA1DEE-8988-F9E8-1428-22B43D522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FF322-C10A-427A-B25A-0118D72EDC2B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5A71462-05F5-33D6-844C-4D8F73640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ABF1950-E272-51ED-8EC0-081F3451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EC8E1-F6A6-478D-AFE6-3C84226F3F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1713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726BE5-7062-1433-0682-3F9A49F9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304C29-1612-BBC9-E5F2-4EECA0123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7C9B27E-790E-0C01-91F6-067748E1C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19B2A1C-5355-EC25-1BF8-50184E592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FF322-C10A-427A-B25A-0118D72EDC2B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1013483-5035-0023-D114-F92A6076B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98B7C7E-395F-0D60-BE16-DA6DA3BAF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EC8E1-F6A6-478D-AFE6-3C84226F3F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8140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B811C4-2272-F39E-41CB-1B110B1DD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689A891-D6BD-3A14-E3EC-7B74B14F5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257E2AE-40EA-C52B-3C65-F72B9B0CB1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B9A5569-7848-2E24-1657-C6EDA2725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FF322-C10A-427A-B25A-0118D72EDC2B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DF1FB4D-5929-110C-DD3C-6281B622E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9AE8BAF-2A96-1035-02E1-D81394E8C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EC8E1-F6A6-478D-AFE6-3C84226F3F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424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500">
              <a:srgbClr val="56B8EA"/>
            </a:gs>
            <a:gs pos="100000">
              <a:srgbClr val="00B0F0"/>
            </a:gs>
            <a:gs pos="100000">
              <a:srgbClr val="00B0F0"/>
            </a:gs>
            <a:gs pos="12000">
              <a:schemeClr val="bg1"/>
            </a:gs>
            <a:gs pos="2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3019402-04E8-A6BD-800F-25BF4CAAA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3F1BF94-DF14-5402-F22B-8F655CF5D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290B50-B516-09FC-EF60-F04076E3DC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FF322-C10A-427A-B25A-0118D72EDC2B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7774E46-B001-285F-136F-D26B0B795D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0E97512-0D7A-C8D5-1AFD-9FA99B6AFA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EC8E1-F6A6-478D-AFE6-3C84226F3F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979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D545F98-0BB0-8882-7E1C-0FFBD583F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POMÁHÁME CHOVATELŮM SNIŽOVAT NÁKLADY NA KRMENÍ</a:t>
            </a:r>
            <a:endParaRPr lang="cs-CZ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FC925FE-6709-AD81-C1CE-8048E5B8F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lvl="0">
              <a:buClr>
                <a:schemeClr val="accent2"/>
              </a:buClr>
              <a:buFont typeface="Wingdings" panose="05000000000000000000" pitchFamily="2" charset="2"/>
              <a:buChar char="v"/>
            </a:pPr>
            <a:endParaRPr lang="cs-CZ" dirty="0"/>
          </a:p>
          <a:p>
            <a:pPr lvl="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cs-CZ" dirty="0"/>
              <a:t>provádíme komplexní rozbory objemných krmiv</a:t>
            </a:r>
          </a:p>
          <a:p>
            <a:pPr lvl="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cs-CZ" dirty="0"/>
              <a:t>vzorky měříme suchou cestou na nejspolehlivějším přístroji FOSS NIRS</a:t>
            </a:r>
          </a:p>
          <a:p>
            <a:pPr lvl="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cs-CZ" dirty="0"/>
              <a:t>hodnoty měření zasíláme k vyhodnocení do </a:t>
            </a:r>
            <a:r>
              <a:rPr lang="cs-CZ" dirty="0" err="1"/>
              <a:t>Dairyland</a:t>
            </a:r>
            <a:r>
              <a:rPr lang="cs-CZ" dirty="0"/>
              <a:t> </a:t>
            </a:r>
            <a:r>
              <a:rPr lang="cs-CZ" dirty="0" err="1"/>
              <a:t>Laboratories</a:t>
            </a:r>
            <a:endParaRPr lang="cs-CZ" dirty="0"/>
          </a:p>
          <a:p>
            <a:pPr lvl="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cs-CZ" dirty="0"/>
              <a:t>pro potřebu úpravy krmných dávek garantujeme zaslání výsledků </a:t>
            </a:r>
          </a:p>
          <a:p>
            <a:pPr marL="0" lvl="0" indent="0">
              <a:buClr>
                <a:schemeClr val="accent2"/>
              </a:buClr>
              <a:buNone/>
            </a:pPr>
            <a:r>
              <a:rPr lang="cs-CZ" dirty="0"/>
              <a:t>   do 3  pracovních dnů</a:t>
            </a:r>
          </a:p>
          <a:p>
            <a:pPr marL="0" indent="0">
              <a:buClr>
                <a:schemeClr val="accent2"/>
              </a:buClr>
              <a:buNone/>
            </a:pP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CB10F0C-1A0B-35D3-3BE2-D3ABFF4385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426" y="5271335"/>
            <a:ext cx="1745841" cy="87487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5032515-0279-5884-DBF4-0196E85FB7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320" y="5371349"/>
            <a:ext cx="1291427" cy="77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5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ED2F89A2-1158-028E-572F-628728F81B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8457" y="313644"/>
            <a:ext cx="10477500" cy="1214438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Vážení zákazníci, chcete vědět co se děje </a:t>
            </a:r>
            <a:br>
              <a:rPr lang="cs-CZ" sz="4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cs-CZ" sz="4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s Vaším vzorkem siláže v naší laboratoři?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A150D5D-8841-BDDB-0009-2B4E86106EBA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167718" y="2885460"/>
            <a:ext cx="5006939" cy="26638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cs-CZ" sz="3400" dirty="0"/>
              <a:t>vzorek se začne zpracovávat</a:t>
            </a:r>
          </a:p>
          <a:p>
            <a:pPr marL="0" indent="0">
              <a:buClr>
                <a:schemeClr val="accent2"/>
              </a:buClr>
              <a:buNone/>
            </a:pPr>
            <a:r>
              <a:rPr lang="cs-CZ" sz="3400" dirty="0"/>
              <a:t>   ihned po doručení do laboratoře</a:t>
            </a:r>
          </a:p>
          <a:p>
            <a:pPr>
              <a:buClr>
                <a:schemeClr val="accent2"/>
              </a:buClr>
            </a:pPr>
            <a:endParaRPr lang="cs-CZ" sz="3400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cs-CZ" sz="3400" dirty="0"/>
              <a:t>vzorku se přiřadí laboratorní číslo</a:t>
            </a:r>
          </a:p>
          <a:p>
            <a:pPr marL="0" indent="0">
              <a:buClr>
                <a:schemeClr val="accent2"/>
              </a:buClr>
              <a:buNone/>
            </a:pPr>
            <a:endParaRPr lang="cs-CZ" sz="1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3998A98-3739-53A6-AE4C-4C5715B33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506" y="1800808"/>
            <a:ext cx="4388935" cy="4338735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B0AE770-80E6-C690-611C-9BCBCF558685}"/>
              </a:ext>
            </a:extLst>
          </p:cNvPr>
          <p:cNvSpPr txBox="1"/>
          <p:nvPr/>
        </p:nvSpPr>
        <p:spPr>
          <a:xfrm>
            <a:off x="4947332" y="2469794"/>
            <a:ext cx="2595716" cy="5587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cs-CZ" sz="2800" b="1" kern="1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PŘÍJEM</a:t>
            </a:r>
            <a:r>
              <a:rPr lang="cs-CZ" sz="2800" kern="1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800" b="1" kern="1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VZORKU</a:t>
            </a:r>
          </a:p>
        </p:txBody>
      </p:sp>
    </p:spTree>
    <p:extLst>
      <p:ext uri="{BB962C8B-B14F-4D97-AF65-F5344CB8AC3E}">
        <p14:creationId xmlns:p14="http://schemas.microsoft.com/office/powerpoint/2010/main" val="251593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2FB6414-4E41-7E87-2B6A-A579A4584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69" y="640080"/>
            <a:ext cx="3307378" cy="4078224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A612795-136E-D5D8-FFDF-863339329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7"/>
          <a:stretch>
            <a:fillRect/>
          </a:stretch>
        </p:blipFill>
        <p:spPr>
          <a:xfrm>
            <a:off x="6317624" y="1821052"/>
            <a:ext cx="5328719" cy="4432414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DDA81DE-CFD5-0347-660F-CB6C4235B65F}"/>
              </a:ext>
            </a:extLst>
          </p:cNvPr>
          <p:cNvSpPr txBox="1"/>
          <p:nvPr/>
        </p:nvSpPr>
        <p:spPr>
          <a:xfrm>
            <a:off x="3606360" y="5382827"/>
            <a:ext cx="700068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2"/>
                </a:solidFill>
              </a:rPr>
              <a:t>VÁŽENÍ VZORKU PŘED SUŠENÍM A PO SUŠENÍ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9F0B828C-B01D-5D88-064A-8D2CE32B58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41284" y="922369"/>
            <a:ext cx="3125755" cy="935037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cs-CZ" sz="2800" b="1" dirty="0">
                <a:solidFill>
                  <a:schemeClr val="accent2"/>
                </a:solidFill>
                <a:latin typeface="+mn-lt"/>
              </a:rPr>
              <a:t>HOMOGENIZACE </a:t>
            </a:r>
            <a:br>
              <a:rPr lang="cs-CZ" sz="2800" b="1" dirty="0">
                <a:solidFill>
                  <a:schemeClr val="accent2"/>
                </a:solidFill>
                <a:latin typeface="+mn-lt"/>
              </a:rPr>
            </a:br>
            <a:r>
              <a:rPr lang="cs-CZ" sz="2800" b="1" dirty="0">
                <a:solidFill>
                  <a:schemeClr val="accent2"/>
                </a:solidFill>
                <a:latin typeface="+mn-lt"/>
              </a:rPr>
              <a:t>A ÚPRAVA VZORKU</a:t>
            </a:r>
          </a:p>
        </p:txBody>
      </p:sp>
    </p:spTree>
    <p:extLst>
      <p:ext uri="{BB962C8B-B14F-4D97-AF65-F5344CB8AC3E}">
        <p14:creationId xmlns:p14="http://schemas.microsoft.com/office/powerpoint/2010/main" val="228809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284CF981-F551-E856-DD10-2FFD6C4E0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62" y="1040009"/>
            <a:ext cx="3584196" cy="4777980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7D105C4-A7B8-7B45-494B-997453D42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313" y="894712"/>
            <a:ext cx="3802186" cy="5068575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ADC67B2-172C-1E59-3958-72EA3B1EE6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49016" y="1272016"/>
            <a:ext cx="3079103" cy="50165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accent2"/>
                </a:solidFill>
              </a:rPr>
              <a:t> </a:t>
            </a:r>
            <a:r>
              <a:rPr lang="cs-CZ" sz="3600" b="1" dirty="0">
                <a:solidFill>
                  <a:schemeClr val="accent2"/>
                </a:solidFill>
                <a:latin typeface="+mn-lt"/>
              </a:rPr>
              <a:t>SUŠENÍ VZORKU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8070BD0-3A67-9741-901C-51DAA2F17B6E}"/>
              </a:ext>
            </a:extLst>
          </p:cNvPr>
          <p:cNvSpPr txBox="1"/>
          <p:nvPr/>
        </p:nvSpPr>
        <p:spPr>
          <a:xfrm>
            <a:off x="6096001" y="5001209"/>
            <a:ext cx="277741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accent2"/>
                </a:solidFill>
              </a:rPr>
              <a:t>MLETÍ VZORKU</a:t>
            </a:r>
          </a:p>
        </p:txBody>
      </p:sp>
    </p:spTree>
    <p:extLst>
      <p:ext uri="{BB962C8B-B14F-4D97-AF65-F5344CB8AC3E}">
        <p14:creationId xmlns:p14="http://schemas.microsoft.com/office/powerpoint/2010/main" val="298632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1F06CD-CBAF-9A00-E561-6782E0534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"/>
          <a:stretch>
            <a:fillRect/>
          </a:stretch>
        </p:blipFill>
        <p:spPr>
          <a:xfrm>
            <a:off x="2006522" y="1791564"/>
            <a:ext cx="2944404" cy="3882429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5E095CF-0E86-1BF7-57AE-20176FFDB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31520"/>
            <a:ext cx="4047023" cy="5394960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63562DF-85D1-D2B1-C1CA-A13585A2DD56}"/>
              </a:ext>
            </a:extLst>
          </p:cNvPr>
          <p:cNvSpPr txBox="1"/>
          <p:nvPr/>
        </p:nvSpPr>
        <p:spPr>
          <a:xfrm>
            <a:off x="8998020" y="2557413"/>
            <a:ext cx="277269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accent2"/>
                </a:solidFill>
              </a:rPr>
              <a:t>MĚŘENÍ NA NIRU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02025DC-B47C-217F-D390-CED3557E7D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8475" y="911994"/>
            <a:ext cx="3949831" cy="95726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cs-CZ" sz="3200" b="1" dirty="0">
                <a:solidFill>
                  <a:schemeClr val="accent2"/>
                </a:solidFill>
                <a:latin typeface="+mn-lt"/>
              </a:rPr>
              <a:t>VZOREK PŘIPRAVENÝ </a:t>
            </a:r>
            <a:br>
              <a:rPr lang="cs-CZ" sz="3200" b="1" dirty="0">
                <a:solidFill>
                  <a:schemeClr val="accent2"/>
                </a:solidFill>
                <a:latin typeface="+mn-lt"/>
              </a:rPr>
            </a:br>
            <a:r>
              <a:rPr lang="cs-CZ" sz="3200" b="1" dirty="0">
                <a:solidFill>
                  <a:schemeClr val="accent2"/>
                </a:solidFill>
                <a:latin typeface="+mn-lt"/>
              </a:rPr>
              <a:t>K MĚŘENÍ</a:t>
            </a:r>
          </a:p>
        </p:txBody>
      </p:sp>
    </p:spTree>
    <p:extLst>
      <p:ext uri="{BB962C8B-B14F-4D97-AF65-F5344CB8AC3E}">
        <p14:creationId xmlns:p14="http://schemas.microsoft.com/office/powerpoint/2010/main" val="292139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7B972D8-1B05-BC84-9E2D-2955ECCFDCE0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6096000" y="2558844"/>
            <a:ext cx="3744449" cy="2605549"/>
          </a:xfrm>
        </p:spPr>
        <p:txBody>
          <a:bodyPr>
            <a:normAutofit fontScale="25000" lnSpcReduction="20000"/>
          </a:bodyPr>
          <a:lstStyle/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cs-CZ" sz="8000" dirty="0"/>
              <a:t>celý průchod vzorku laboratoří od příjmu až po výsledkový protokol je dokumentován</a:t>
            </a:r>
          </a:p>
          <a:p>
            <a:pPr marL="0" indent="0">
              <a:buClr>
                <a:schemeClr val="accent2"/>
              </a:buClr>
              <a:buNone/>
            </a:pPr>
            <a:endParaRPr lang="cs-CZ" sz="3800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cs-CZ" sz="8000" dirty="0"/>
              <a:t>výběr ze 3 </a:t>
            </a:r>
            <a:r>
              <a:rPr lang="cs-CZ" sz="8000" dirty="0" err="1"/>
              <a:t>výživářských</a:t>
            </a:r>
            <a:r>
              <a:rPr lang="cs-CZ" sz="8000" dirty="0"/>
              <a:t> modelů: CNPS 6.5+, BASIC a NASEM</a:t>
            </a:r>
          </a:p>
          <a:p>
            <a:pPr marL="0" indent="0">
              <a:buClr>
                <a:schemeClr val="accent2"/>
              </a:buClr>
              <a:buNone/>
            </a:pPr>
            <a:endParaRPr lang="cs-CZ" sz="3800" dirty="0"/>
          </a:p>
          <a:p>
            <a:pPr>
              <a:lnSpc>
                <a:spcPct val="100000"/>
              </a:lnSpc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cs-CZ" sz="8000" dirty="0"/>
              <a:t>garance výsledků do 3 pracovních dnů po příjmu vzorku do laboratoře</a:t>
            </a:r>
          </a:p>
          <a:p>
            <a:pPr>
              <a:buClr>
                <a:schemeClr val="accent2"/>
              </a:buClr>
            </a:pPr>
            <a:endParaRPr lang="cs-CZ" sz="3700" dirty="0">
              <a:solidFill>
                <a:schemeClr val="accent2"/>
              </a:solidFill>
            </a:endParaRPr>
          </a:p>
          <a:p>
            <a:pPr>
              <a:buClr>
                <a:schemeClr val="accent2"/>
              </a:buClr>
            </a:pPr>
            <a:endParaRPr lang="cs-CZ" sz="2000" dirty="0">
              <a:solidFill>
                <a:schemeClr val="accent2"/>
              </a:solidFill>
            </a:endParaRPr>
          </a:p>
          <a:p>
            <a:pPr>
              <a:buClr>
                <a:schemeClr val="accent2"/>
              </a:buClr>
            </a:pPr>
            <a:endParaRPr lang="cs-CZ" sz="2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5A9F562-C958-3649-C80C-957A64F4F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178" y="807507"/>
            <a:ext cx="3932239" cy="5242986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E65C12F-DC10-90EC-5E69-BB7AE61F9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92825" y="1194252"/>
            <a:ext cx="5374433" cy="63817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accent2"/>
                </a:solidFill>
                <a:latin typeface="+mn-lt"/>
              </a:rPr>
              <a:t>VÝSLEDKOVÝ PROTOKOL</a:t>
            </a:r>
          </a:p>
        </p:txBody>
      </p:sp>
    </p:spTree>
    <p:extLst>
      <p:ext uri="{BB962C8B-B14F-4D97-AF65-F5344CB8AC3E}">
        <p14:creationId xmlns:p14="http://schemas.microsoft.com/office/powerpoint/2010/main" val="89208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DBFF79-2838-1B7E-9B40-EF64F4A0BC4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01517" y="-244474"/>
            <a:ext cx="7442719" cy="2149475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+mn-lt"/>
              </a:rPr>
              <a:t>Smyslem naší práce je spokojený chovatel, který ušetří náklady na krmení, a spokojená kráva, která dostane přesně to, co potřebuje!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37EBFE3D-5964-A0DD-5297-FEF6EB64F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826" y="1770888"/>
            <a:ext cx="3032115" cy="4548173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5353236-B777-EF6A-8CCE-6E4383949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877" y="1420749"/>
            <a:ext cx="3161554" cy="4212771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DEA8791-E096-4572-F957-3837D320F73F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707569" y="5481120"/>
            <a:ext cx="6148873" cy="475861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Na spolupráci s Vámi se těší kolektiv laboratoře.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CD75437-4070-3DC5-8A0C-ED2311867F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8" r="5437"/>
          <a:stretch>
            <a:fillRect/>
          </a:stretch>
        </p:blipFill>
        <p:spPr>
          <a:xfrm>
            <a:off x="707569" y="958279"/>
            <a:ext cx="3443321" cy="3606831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19101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171</Words>
  <Application>Microsoft Office PowerPoint</Application>
  <PresentationFormat>Širokoúhlá obrazovka</PresentationFormat>
  <Paragraphs>30</Paragraphs>
  <Slides>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Wingdings</vt:lpstr>
      <vt:lpstr>Motiv Office</vt:lpstr>
      <vt:lpstr>POMÁHÁME CHOVATELŮM SNIŽOVAT NÁKLADY NA KRMENÍ</vt:lpstr>
      <vt:lpstr>Vážení zákazníci, chcete vědět co se děje  s Vaším vzorkem siláže v naší laboratoři?</vt:lpstr>
      <vt:lpstr>HOMOGENIZACE  A ÚPRAVA VZORKU</vt:lpstr>
      <vt:lpstr> SUŠENÍ VZORKU</vt:lpstr>
      <vt:lpstr>VZOREK PŘIPRAVENÝ  K MĚŘENÍ</vt:lpstr>
      <vt:lpstr>VÝSLEDKOVÝ PROTOKOL</vt:lpstr>
      <vt:lpstr>Smyslem naší práce je spokojený chovatel, který ušetří náklady na krmení, a spokojená kráva, která dostane přesně to, co potřebuje!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Ludmila Lebedová</dc:creator>
  <cp:lastModifiedBy>Ludmila Lebedová</cp:lastModifiedBy>
  <cp:revision>62</cp:revision>
  <dcterms:created xsi:type="dcterms:W3CDTF">2026-02-05T18:10:07Z</dcterms:created>
  <dcterms:modified xsi:type="dcterms:W3CDTF">2026-02-24T13:04:04Z</dcterms:modified>
</cp:coreProperties>
</file>